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57" r:id="rId4"/>
    <p:sldId id="258" r:id="rId5"/>
    <p:sldId id="259" r:id="rId6"/>
    <p:sldId id="261" r:id="rId7"/>
    <p:sldId id="264" r:id="rId8"/>
    <p:sldId id="260" r:id="rId9"/>
    <p:sldId id="267" r:id="rId10"/>
    <p:sldId id="265" r:id="rId11"/>
    <p:sldId id="266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3056"/>
  </p:normalViewPr>
  <p:slideViewPr>
    <p:cSldViewPr snapToGrid="0" snapToObjects="1">
      <p:cViewPr varScale="1">
        <p:scale>
          <a:sx n="90" d="100"/>
          <a:sy n="90" d="100"/>
        </p:scale>
        <p:origin x="7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png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37E520-8C38-6545-939E-7131F89FBBF4}" type="datetimeFigureOut">
              <a:rPr lang="en-US" smtClean="0"/>
              <a:t>3/7/19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05C13-C2E5-F34D-A4DC-4AE6DA968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60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Tip of the iceberg</a:t>
            </a:r>
          </a:p>
          <a:p>
            <a:r>
              <a:rPr lang="en-US" dirty="0"/>
              <a:t>There is no way to cover everything about docker in 45 min</a:t>
            </a:r>
          </a:p>
          <a:p>
            <a:r>
              <a:rPr lang="en-US" dirty="0"/>
              <a:t>This is a </a:t>
            </a:r>
            <a:r>
              <a:rPr lang="en-US" dirty="0" err="1"/>
              <a:t>survery</a:t>
            </a:r>
            <a:r>
              <a:rPr lang="en-US" dirty="0"/>
              <a:t> of what docker does , why it I useful and hopefully get some gears turning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038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658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075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Identical </a:t>
            </a:r>
            <a:r>
              <a:rPr lang="en-US" dirty="0" err="1"/>
              <a:t>env</a:t>
            </a:r>
            <a:endParaRPr lang="en-US" dirty="0"/>
          </a:p>
          <a:p>
            <a:r>
              <a:rPr lang="en-US" dirty="0"/>
              <a:t>The same artifact can be deployed in dev it prod</a:t>
            </a:r>
          </a:p>
          <a:p>
            <a:r>
              <a:rPr lang="en-US" dirty="0"/>
              <a:t>Bug bounty program? Deploy there too</a:t>
            </a:r>
          </a:p>
          <a:p>
            <a:r>
              <a:rPr lang="en-US" dirty="0"/>
              <a:t>Want a “cyber range” ? – deploy and configure anywhere </a:t>
            </a:r>
          </a:p>
          <a:p>
            <a:endParaRPr lang="en-US" dirty="0"/>
          </a:p>
          <a:p>
            <a:r>
              <a:rPr lang="en-US" dirty="0"/>
              <a:t>Works on my machine, the nature of the </a:t>
            </a:r>
            <a:r>
              <a:rPr lang="en-US" dirty="0" err="1"/>
              <a:t>portablility</a:t>
            </a:r>
            <a:r>
              <a:rPr lang="en-US" dirty="0"/>
              <a:t> means that it will work the same on a laptop as it does on a server</a:t>
            </a:r>
          </a:p>
          <a:p>
            <a:endParaRPr lang="en-US" dirty="0"/>
          </a:p>
          <a:p>
            <a:r>
              <a:rPr lang="en-US" dirty="0"/>
              <a:t>Quick turn around: need a web server? Seconds to minutes</a:t>
            </a:r>
          </a:p>
          <a:p>
            <a:r>
              <a:rPr lang="en-US" dirty="0"/>
              <a:t>Need a Lamp stack same thing.</a:t>
            </a:r>
          </a:p>
          <a:p>
            <a:r>
              <a:rPr lang="en-US" dirty="0"/>
              <a:t>Best practices get baked in</a:t>
            </a:r>
          </a:p>
          <a:p>
            <a:endParaRPr lang="en-US" dirty="0"/>
          </a:p>
          <a:p>
            <a:r>
              <a:rPr lang="en-US" dirty="0"/>
              <a:t>12 fact app alignment: </a:t>
            </a:r>
            <a:br>
              <a:rPr lang="en-US" dirty="0"/>
            </a:br>
            <a:r>
              <a:rPr lang="en-US" dirty="0"/>
              <a:t>the nature of docker starts down the alignment</a:t>
            </a:r>
            <a:br>
              <a:rPr lang="en-US" dirty="0"/>
            </a:br>
            <a:r>
              <a:rPr lang="en-US" dirty="0"/>
              <a:t>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codebase tracked in revision control, many deploys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Explicitly declare and isolate dependencies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Store config in the environment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Strictly separate build and run stages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 Execute the app as one or more stateless processes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Maximize robustness with fast startup and graceful shutdown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dirty="0"/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74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Enough of the why.  </a:t>
            </a:r>
          </a:p>
          <a:p>
            <a:r>
              <a:rPr lang="en-US" dirty="0"/>
              <a:t>What the heck is it?</a:t>
            </a:r>
          </a:p>
          <a:p>
            <a:endParaRPr lang="en-US" dirty="0"/>
          </a:p>
          <a:p>
            <a:r>
              <a:rPr lang="en-US" dirty="0"/>
              <a:t>The end product is a container </a:t>
            </a:r>
          </a:p>
          <a:p>
            <a:r>
              <a:rPr lang="en-US" dirty="0"/>
              <a:t>A container has CPU memory network and storage </a:t>
            </a:r>
          </a:p>
          <a:p>
            <a:endParaRPr lang="en-US" dirty="0"/>
          </a:p>
          <a:p>
            <a:r>
              <a:rPr lang="en-US" dirty="0"/>
              <a:t>Sounds like a VM, however its not, there are fundamental differences between the two.</a:t>
            </a:r>
          </a:p>
          <a:p>
            <a:r>
              <a:rPr lang="en-US" dirty="0"/>
              <a:t>Similar in that it can be </a:t>
            </a:r>
            <a:r>
              <a:rPr lang="en-US" dirty="0" err="1"/>
              <a:t>overprovisoned</a:t>
            </a:r>
            <a:r>
              <a:rPr lang="en-US" dirty="0"/>
              <a:t> , but it can also have strict limits on all resources. </a:t>
            </a:r>
          </a:p>
          <a:p>
            <a:r>
              <a:rPr lang="en-US" dirty="0"/>
              <a:t>Different in that there is not an entire VM spun up on the host machine, it is an isolated </a:t>
            </a:r>
            <a:r>
              <a:rPr lang="en-US" dirty="0" err="1"/>
              <a:t>cgrouped</a:t>
            </a:r>
            <a:r>
              <a:rPr lang="en-US" dirty="0"/>
              <a:t> set of resources.  </a:t>
            </a:r>
          </a:p>
          <a:p>
            <a:r>
              <a:rPr lang="en-US" dirty="0"/>
              <a:t>It manifested it self as a </a:t>
            </a:r>
            <a:r>
              <a:rPr lang="en-US" dirty="0" err="1"/>
              <a:t>runc</a:t>
            </a:r>
            <a:r>
              <a:rPr lang="en-US" dirty="0"/>
              <a:t> binary running as a docker process</a:t>
            </a:r>
          </a:p>
          <a:p>
            <a:endParaRPr lang="en-US" dirty="0"/>
          </a:p>
          <a:p>
            <a:r>
              <a:rPr lang="en-US" dirty="0"/>
              <a:t>Fundamental difference is the layered nature that happens during Docker build time</a:t>
            </a:r>
          </a:p>
          <a:p>
            <a:r>
              <a:rPr lang="en-US" dirty="0"/>
              <a:t>Then the ability to publish state and be shared through public and private repos.</a:t>
            </a:r>
          </a:p>
          <a:p>
            <a:r>
              <a:rPr lang="en-US" dirty="0"/>
              <a:t>Layered structure has massive speed ups for iterative build process cycles</a:t>
            </a:r>
          </a:p>
          <a:p>
            <a:endParaRPr lang="en-US" dirty="0"/>
          </a:p>
          <a:p>
            <a:r>
              <a:rPr lang="en-US" dirty="0" err="1"/>
              <a:t>Contraining</a:t>
            </a:r>
            <a:r>
              <a:rPr lang="en-US" dirty="0"/>
              <a:t> containers https://</a:t>
            </a:r>
            <a:r>
              <a:rPr lang="en-US" dirty="0" err="1"/>
              <a:t>docs.docker.com</a:t>
            </a:r>
            <a:r>
              <a:rPr lang="en-US" dirty="0"/>
              <a:t>/config/containers/</a:t>
            </a:r>
            <a:r>
              <a:rPr lang="en-US" dirty="0" err="1"/>
              <a:t>resource_constraints</a:t>
            </a:r>
            <a:r>
              <a:rPr lang="en-US" dirty="0"/>
              <a:t>/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06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76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Salute the demo gods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41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384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470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05C13-C2E5-F34D-A4DC-4AE6DA968DB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07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6488-6EF2-B54C-9884-28B99D3CE7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0F56F6-C38F-9F43-AF8C-FB0EB01AF4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B6779-76C1-3842-90DB-81E288DA0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5C87E-2937-844E-AE43-CFFF30E42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CA1A8A-14EF-F24C-B3B0-342D38EC1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100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9540C-39C1-2543-9DE8-0561EBDDF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AEC27F-165B-9B47-B532-221DEA5620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D8B1C-5C09-904E-95E5-5F35CC472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14F70-B376-9C48-9CDA-A3052D236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544DE-8305-B240-A92B-33DEA4B9A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349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AE8A06-DDA5-7545-83D1-80982468A9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4F510D-822D-2349-A1B7-ED25B8A4EB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2195F-46FC-8A4E-9349-29E4D59FE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DDD96-A6DE-CC4C-9D63-E2E10B7FF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831C7-A678-8947-9F55-ECF1775DD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07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5C981-2CEA-4541-9BC6-9EDF221A5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39228-91E4-0643-A5BB-7C7808AFF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25F109-A992-5A4D-9867-5F6BC7647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BC521-D214-AA4C-B656-7471062E1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DC94A-A03E-E249-AD53-C109492E2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6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B07DB-1EA9-C94E-ADD6-18D56B99C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391C4-5C84-344A-A827-3E65BC2BF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D4300-CE59-B44E-B2E4-A0D1F76C1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5444F-4132-BF4A-A701-414227B52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9E429-C92E-5549-AE01-C758ACE44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49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7CEC7-1A54-6246-B8D1-B7DF9D2B3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9BC1D-BCA6-524B-8EDC-96292F1B6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EE8DE-0325-FD47-870A-5C391106FD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B44143-B809-764D-B225-95CE6816C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8F398-4110-C340-B7D5-DAE1BB026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AD1CF-0066-3041-9B83-D4B8F88D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62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E8FBD-B165-844E-98DD-1AA63C370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206D2-34BC-5D4E-81C8-DE4709D64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2ED09-1E4C-A74A-A7F9-7638AA798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CF84DD-94E0-F64B-8AF1-FD5835E00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0BC5B7-63B0-3B44-9B41-6A4604676C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45ED6C-D74A-EF43-952C-067549C84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32DFDB-128A-B240-AC14-2CD388F82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7D0B53-8DEC-1048-AC37-AF3D9C8B3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3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3A5BF-112A-894B-A6FB-EFCAEBB8D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C745DE-1DC3-364F-85F9-50C54865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9A6FB6-F096-5447-9B39-35068D1EA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C29522-DA36-6940-AA68-F538EE79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330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19D795-EE66-E241-A0AE-E57620658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4A7679-A738-344E-B303-B477F466E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4AC3F-D724-8343-9D0A-32EF1F218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0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ADF36-3B40-1C46-958F-45ECF2EF8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657B8-7BCE-8845-B3D7-CB4277B477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6BE996-3D71-9248-8A34-D5FAA64423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2083F2-B5FB-1146-B4C4-E01B95685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31ECA-4ADE-9B4E-B375-F31200803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8232E-146C-184B-BD5B-D9C6B34ED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898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9E45E-501D-DA47-A881-70CBE6937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52FD64-DD6A-4E4D-8505-D05D13D8ED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161894-5FB7-C548-B826-0E3FF4094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EC406-8192-C144-87F1-0BFFB9A05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F95FE-3878-B344-A953-960736E45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B2081-225E-5C42-8084-8EE8D1A06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93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DD85A9-4F4E-C241-951C-1BA7F878C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D0CCAA-188D-F44A-A740-392FF8836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21515-BBDA-AB46-AFF8-E4A65E758D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6D639-A6A4-1846-AE9A-EF6F53AD3A07}" type="datetimeFigureOut">
              <a:rPr lang="en-US" smtClean="0"/>
              <a:t>3/7/19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07FA3-491B-B542-AC27-BC2D84849B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EE111E-B93E-4F42-AD43-05AB946841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07B33-B461-A347-B69D-453C935D81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00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hyperlink" Target="https://docs.docker.com/" TargetMode="External"/><Relationship Id="rId7" Type="http://schemas.openxmlformats.org/officeDocument/2006/relationships/hyperlink" Target="https://www.kali.org/news/official-kali-linux-docker-image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.docker.com/" TargetMode="External"/><Relationship Id="rId5" Type="http://schemas.openxmlformats.org/officeDocument/2006/relationships/hyperlink" Target="https://blog.docker.com/docker-weekly-archives/" TargetMode="External"/><Relationship Id="rId4" Type="http://schemas.openxmlformats.org/officeDocument/2006/relationships/hyperlink" Target="https://labs.play-with-docker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12factor.n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CC36C7-4759-B346-A679-E85ECD84C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1477963"/>
            <a:ext cx="7543800" cy="2032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8A8CC7-CA0A-0F49-91E5-22ACBC40C8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26074E-3BD7-4E49-A40A-F5728C66EE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ridingintraffic</a:t>
            </a:r>
            <a:r>
              <a:rPr lang="en-US" dirty="0"/>
              <a:t>/docker-demo</a:t>
            </a:r>
          </a:p>
        </p:txBody>
      </p:sp>
    </p:spTree>
    <p:extLst>
      <p:ext uri="{BB962C8B-B14F-4D97-AF65-F5344CB8AC3E}">
        <p14:creationId xmlns:p14="http://schemas.microsoft.com/office/powerpoint/2010/main" val="4059853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Toolbox CLI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Siem</a:t>
            </a:r>
            <a:r>
              <a:rPr lang="en-US" dirty="0"/>
              <a:t>-ops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67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kali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asd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7855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https://docs.docker.com/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free lab environment: </a:t>
            </a:r>
            <a:r>
              <a:rPr lang="en-US" dirty="0">
                <a:hlinkClick r:id="rId4"/>
              </a:rPr>
              <a:t>https://labs.play-with-docker.com/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https://blog.docker.com/docker-weekly-archives/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hlinkClick r:id="rId6"/>
              </a:rPr>
              <a:t>https://blog.docker.com/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KALI: </a:t>
            </a:r>
            <a:r>
              <a:rPr lang="en-US" dirty="0">
                <a:hlinkClick r:id="rId7"/>
              </a:rPr>
              <a:t>https://www.kali.org/news/official-kali-linux-docker-images/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Better kali </a:t>
            </a:r>
            <a:r>
              <a:rPr lang="en-US" dirty="0" err="1"/>
              <a:t>booyaabes</a:t>
            </a:r>
            <a:r>
              <a:rPr lang="en-US" dirty="0"/>
              <a:t>/kali-</a:t>
            </a:r>
            <a:r>
              <a:rPr lang="en-US" dirty="0" err="1"/>
              <a:t>linux</a:t>
            </a:r>
            <a:r>
              <a:rPr lang="en-US" dirty="0"/>
              <a:t>-full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139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C3D7-6BB5-0E40-A164-0D35EE9AE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4D3F8-BCE6-914A-ADB3-FCA51CDD1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8D1A98-5C65-E945-82BA-62FA9B550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1972" y="1342345"/>
            <a:ext cx="6968056" cy="48659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592542-7ABB-A141-BCB9-EBB7A1884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40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Identical Environments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Works on my machine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Quick turn around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12 Factor App Alignment</a:t>
            </a:r>
            <a:br>
              <a:rPr lang="en-US" dirty="0"/>
            </a:br>
            <a:r>
              <a:rPr lang="en-US" dirty="0"/>
              <a:t>	 </a:t>
            </a:r>
            <a:r>
              <a:rPr lang="en-US" dirty="0">
                <a:hlinkClick r:id="rId3"/>
              </a:rPr>
              <a:t>https://12factor.net/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0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Containers</a:t>
            </a:r>
          </a:p>
          <a:p>
            <a:pPr marL="457200" lvl="1" indent="0">
              <a:buNone/>
            </a:pPr>
            <a:r>
              <a:rPr lang="en-US" dirty="0"/>
              <a:t>CPU, memory, network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NOT a </a:t>
            </a:r>
            <a:r>
              <a:rPr lang="en-US" dirty="0" err="1"/>
              <a:t>vm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but similar</a:t>
            </a:r>
          </a:p>
          <a:p>
            <a:pPr marL="457200" lvl="1" indent="0">
              <a:buNone/>
            </a:pPr>
            <a:r>
              <a:rPr lang="en-US" dirty="0" err="1"/>
              <a:t>Overprovisionable</a:t>
            </a:r>
            <a:r>
              <a:rPr lang="en-US" dirty="0"/>
              <a:t>, or can be limited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Layered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3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98F9F8-1430-B44A-BD09-56E2C67A438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6000"/>
          </a:blip>
          <a:stretch>
            <a:fillRect/>
          </a:stretch>
        </p:blipFill>
        <p:spPr>
          <a:xfrm>
            <a:off x="5842283" y="1554153"/>
            <a:ext cx="7832404" cy="48021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DockerHub</a:t>
            </a:r>
            <a:r>
              <a:rPr lang="en-US" dirty="0"/>
              <a:t> : </a:t>
            </a:r>
            <a:r>
              <a:rPr lang="en-US" dirty="0" err="1"/>
              <a:t>hub.docker.com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known images as base</a:t>
            </a:r>
          </a:p>
          <a:p>
            <a:pPr marL="457200" lvl="1" indent="0">
              <a:buNone/>
            </a:pPr>
            <a:r>
              <a:rPr lang="en-US" dirty="0"/>
              <a:t>Build from base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CentOS, Debian, Ubuntu,  Windows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Lamp, Postgres, Splunk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270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Apache web server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“Docker pull </a:t>
            </a:r>
            <a:r>
              <a:rPr lang="en-US" dirty="0" err="1"/>
              <a:t>httpd</a:t>
            </a:r>
            <a:r>
              <a:rPr lang="en-US" dirty="0"/>
              <a:t>”….    Profit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/app-apache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7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432B1-92AD-BD42-BCFD-313669868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gods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991CC-2E2C-FB45-AC64-4C3B3681D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9CE064-A383-2C4A-AA53-B414F5292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12" y="0"/>
            <a:ext cx="12100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50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as a </a:t>
            </a:r>
            <a:r>
              <a:rPr lang="en-US" dirty="0" err="1"/>
              <a:t>linux</a:t>
            </a:r>
            <a:r>
              <a:rPr lang="en-US" dirty="0"/>
              <a:t> 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/centos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926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66A79-FBCB-D340-A993-50FD76097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as a python </a:t>
            </a:r>
            <a:r>
              <a:rPr lang="en-US" dirty="0" err="1"/>
              <a:t>env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ACEBC-5828-974A-A23D-F90D09F66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/python</a:t>
            </a:r>
          </a:p>
          <a:p>
            <a:pPr marL="0" indent="0">
              <a:buNone/>
            </a:pPr>
            <a:r>
              <a:rPr lang="en-US" dirty="0"/>
              <a:t>/python/2.7</a:t>
            </a:r>
          </a:p>
          <a:p>
            <a:pPr marL="0" indent="0">
              <a:buNone/>
            </a:pPr>
            <a:r>
              <a:rPr lang="en-US" dirty="0"/>
              <a:t>Volumes and sharing files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/python/3.8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63D8-47DD-9F47-9BA6-70ABDA9C8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5512" y="0"/>
            <a:ext cx="1806488" cy="13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147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423</Words>
  <Application>Microsoft Macintosh PowerPoint</Application>
  <PresentationFormat>Widescreen</PresentationFormat>
  <Paragraphs>105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Why Docker? </vt:lpstr>
      <vt:lpstr>What is Docker?</vt:lpstr>
      <vt:lpstr>DockerHub : hub.docker.com</vt:lpstr>
      <vt:lpstr>Docker Applications</vt:lpstr>
      <vt:lpstr>demo gods</vt:lpstr>
      <vt:lpstr>Docker as a linux box</vt:lpstr>
      <vt:lpstr>Docker as a python env</vt:lpstr>
      <vt:lpstr>Docker Toolbox CLI</vt:lpstr>
      <vt:lpstr>kali</vt:lpstr>
      <vt:lpstr>Links: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Fettis, Mike</dc:creator>
  <cp:lastModifiedBy>Fettis, Mike</cp:lastModifiedBy>
  <cp:revision>12</cp:revision>
  <dcterms:created xsi:type="dcterms:W3CDTF">2019-03-07T20:10:12Z</dcterms:created>
  <dcterms:modified xsi:type="dcterms:W3CDTF">2019-03-08T02:57:38Z</dcterms:modified>
</cp:coreProperties>
</file>

<file path=docProps/thumbnail.jpeg>
</file>